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3" r:id="rId4"/>
    <p:sldId id="264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8800" b="1" dirty="0">
                <a:latin typeface="Monotype Corsiva" panose="03010101010201010101" pitchFamily="66" charset="0"/>
              </a:rPr>
              <a:t>«ДАРЮ»</a:t>
            </a:r>
            <a:endParaRPr lang="ru-RU" dirty="0"/>
          </a:p>
        </p:txBody>
      </p:sp>
      <p:pic>
        <p:nvPicPr>
          <p:cNvPr id="3075" name="Picture 3" descr="D:\дарю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2295346"/>
            <a:ext cx="4896544" cy="347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743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Autofit/>
          </a:bodyPr>
          <a:lstStyle/>
          <a:p>
            <a:r>
              <a:rPr lang="ru-RU" dirty="0" smtClean="0"/>
              <a:t>Уменьшение количества «трудных подростков» на территории района;</a:t>
            </a:r>
          </a:p>
          <a:p>
            <a:r>
              <a:rPr lang="ru-RU" dirty="0" smtClean="0"/>
              <a:t>Снижение количества правонарушений и преступлений, совершаемых несовершеннолетними (отсутствие повторных);</a:t>
            </a:r>
          </a:p>
          <a:p>
            <a:r>
              <a:rPr lang="ru-RU" dirty="0" smtClean="0"/>
              <a:t>Укрепление физического , психического и нравственного развития подростков;</a:t>
            </a:r>
          </a:p>
          <a:p>
            <a:r>
              <a:rPr lang="ru-RU" dirty="0" smtClean="0"/>
              <a:t>Получение положительного опыта наставничества в районе;</a:t>
            </a:r>
          </a:p>
          <a:p>
            <a:r>
              <a:rPr lang="ru-RU" dirty="0" smtClean="0"/>
              <a:t>Апробация новых веяний профилактической деятельности;</a:t>
            </a:r>
          </a:p>
          <a:p>
            <a:r>
              <a:rPr lang="ru-RU" dirty="0" smtClean="0"/>
              <a:t>Популяризация добровольчества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78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по наставничеству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6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для наставника)))))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5760640" cy="3921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1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5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 smtClean="0"/>
              <a:t>	</a:t>
            </a:r>
          </a:p>
          <a:p>
            <a:pPr marL="0" indent="0" algn="just">
              <a:buNone/>
            </a:pPr>
            <a:r>
              <a:rPr lang="ru-RU" sz="1800" b="1" dirty="0"/>
              <a:t>	</a:t>
            </a:r>
            <a:r>
              <a:rPr lang="ru-RU" sz="1800" b="1" dirty="0" smtClean="0"/>
              <a:t>Дети «группы риска» – это та категория подростков, которая в силу определенных обстоятельств более подвержена негативным внешним воздействиям со стороны общества, ставших причиной их дезадаптации. Им  ЖИЗНЕННО НЕОБХОДИМА  эффективная помощь и поддержка. Наша ключевая задача – окружить таких подростков вниманием и заботой, создать вокруг них позитив, привить обычные поведенческие стандарты.</a:t>
            </a:r>
          </a:p>
          <a:p>
            <a:pPr marL="0" indent="0" algn="just">
              <a:buNone/>
            </a:pPr>
            <a:endParaRPr lang="ru-RU" sz="1800" b="1" dirty="0" smtClean="0"/>
          </a:p>
          <a:p>
            <a:pPr marL="0" indent="0" algn="just">
              <a:buNone/>
            </a:pPr>
            <a:r>
              <a:rPr lang="ru-RU" sz="1800" b="1" dirty="0" smtClean="0"/>
              <a:t>	Данный проект  разработан в целях профилактики преступлений и правонарушений, совершаемых несовершеннолетними в Кяхтинском районе. Зачастую это дети, находящиеся в трудной жизненной ситуации, испытывающие «раненое детство». Проект «Дарю»  принципиально важен!  Это одно из тех решений проблем, с которыми сталкивается ребенок и которых МОЖНО избежать в силу разных жизненных обстоятельств. Убеждения, личный пример наставников, их моральная поддержка, укрепление веры в свои силы и возможности, помощь в поиске увлекательных и полезных форм досуговой деятельности – все эти приемы способствуют формированию у подростков социально-одобряемых форм поведения.</a:t>
            </a:r>
            <a:endParaRPr lang="ru-RU" sz="1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60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Социализация подростков, состоящих на разного рода профилактических учетах и направление их в органы физической культуры и спорта через организацию наставнической деятельности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235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Вовлечение в индивидуальную профилактическую работу с «трудными» несовершеннолетними тренеров-преподавателей школ района;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Включение подростков данной категории в социально-значимую деятельность;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института наставнической деятельности как эффективной профилактической технологии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18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Несовершеннолетние, находящиеся на профилактических учетах: ОПДН, КДН и ЗП, ВШУ а также находящиеся в трудной жизненной ситуации;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Тренеры-преподаватели , учителя физической культуры и спорта школ района;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Организаторы данного проекта (психологи, волонтеры, субъекты органов профилактики)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02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Добровольность;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Социальная значимость;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Личная значимость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реализации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42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1.  Организационный этап </a:t>
            </a:r>
          </a:p>
          <a:p>
            <a:r>
              <a:rPr lang="ru-RU" sz="1800" dirty="0"/>
              <a:t>Н</a:t>
            </a:r>
            <a:r>
              <a:rPr lang="ru-RU" sz="1800" dirty="0" smtClean="0"/>
              <a:t>азначение ответственного за реализацию проекта;</a:t>
            </a:r>
          </a:p>
          <a:p>
            <a:r>
              <a:rPr lang="ru-RU" sz="1800" dirty="0" smtClean="0"/>
              <a:t>Обучение наставников;</a:t>
            </a:r>
          </a:p>
          <a:p>
            <a:r>
              <a:rPr lang="ru-RU" sz="1800" dirty="0" smtClean="0"/>
              <a:t>Выбор кандидатуры на роль наставляемого (работа психолога);</a:t>
            </a:r>
          </a:p>
          <a:p>
            <a:r>
              <a:rPr lang="ru-RU" sz="1800" dirty="0" smtClean="0"/>
              <a:t>Составление плана работы</a:t>
            </a:r>
          </a:p>
          <a:p>
            <a:pPr marL="0" indent="0" algn="ctr">
              <a:buNone/>
            </a:pPr>
            <a:r>
              <a:rPr lang="ru-RU" sz="1800" b="1" dirty="0" smtClean="0"/>
              <a:t>2. Основной этап</a:t>
            </a:r>
          </a:p>
          <a:p>
            <a:pPr algn="just"/>
            <a:r>
              <a:rPr lang="ru-RU" sz="1800" dirty="0" smtClean="0"/>
              <a:t>Консультации и методическая помощь наставнику;</a:t>
            </a:r>
          </a:p>
          <a:p>
            <a:pPr algn="just"/>
            <a:r>
              <a:rPr lang="ru-RU" sz="1800" dirty="0" smtClean="0"/>
              <a:t>Контроль за деятельностью участников проекта;</a:t>
            </a:r>
          </a:p>
          <a:p>
            <a:pPr algn="just"/>
            <a:r>
              <a:rPr lang="ru-RU" sz="1800" dirty="0" smtClean="0"/>
              <a:t>Взаимодействие с субъектами органов профилактики;</a:t>
            </a:r>
          </a:p>
          <a:p>
            <a:pPr algn="just"/>
            <a:r>
              <a:rPr lang="ru-RU" sz="1800" dirty="0" smtClean="0"/>
              <a:t>Включение наставляемого подростка в плановые мероприятия</a:t>
            </a:r>
          </a:p>
          <a:p>
            <a:pPr marL="0" indent="0" algn="ctr">
              <a:buNone/>
            </a:pPr>
            <a:r>
              <a:rPr lang="ru-RU" sz="1800" b="1" dirty="0" smtClean="0"/>
              <a:t>3. Отчетно-аналитический этап</a:t>
            </a:r>
          </a:p>
          <a:p>
            <a:pPr algn="just"/>
            <a:r>
              <a:rPr lang="ru-RU" sz="1800" dirty="0" smtClean="0"/>
              <a:t>Анализ работы (в течение всего периода работы);</a:t>
            </a:r>
          </a:p>
          <a:p>
            <a:pPr algn="just"/>
            <a:r>
              <a:rPr lang="ru-RU" sz="1800" dirty="0" smtClean="0"/>
              <a:t>Поощрение участников проекта по итогам работы;</a:t>
            </a:r>
          </a:p>
          <a:p>
            <a:pPr algn="just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Этапы реализации проекта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31926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</TotalTime>
  <Words>248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«ДАРЮ»</vt:lpstr>
      <vt:lpstr>Программа по наставничеству</vt:lpstr>
      <vt:lpstr>Памятка для наставника)))))</vt:lpstr>
      <vt:lpstr>Пояснительная записка</vt:lpstr>
      <vt:lpstr>ЦЕЛЬ ПРОЕКТА</vt:lpstr>
      <vt:lpstr>Задачи проекта</vt:lpstr>
      <vt:lpstr>Участники проекта</vt:lpstr>
      <vt:lpstr>Принципы реализации проекта</vt:lpstr>
      <vt:lpstr>Этапы реализации проекта</vt:lpstr>
      <vt:lpstr>Ожидаемые 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«ДАРЮ»</dc:title>
  <dc:creator>Asus</dc:creator>
  <cp:lastModifiedBy>Asus</cp:lastModifiedBy>
  <cp:revision>9</cp:revision>
  <dcterms:modified xsi:type="dcterms:W3CDTF">2020-12-21T12:32:39Z</dcterms:modified>
</cp:coreProperties>
</file>